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8" r:id="rId2"/>
    <p:sldId id="257" r:id="rId3"/>
    <p:sldId id="266" r:id="rId4"/>
    <p:sldId id="280" r:id="rId5"/>
    <p:sldId id="267" r:id="rId6"/>
    <p:sldId id="259" r:id="rId7"/>
    <p:sldId id="272" r:id="rId8"/>
    <p:sldId id="273" r:id="rId9"/>
    <p:sldId id="260" r:id="rId10"/>
    <p:sldId id="278" r:id="rId11"/>
    <p:sldId id="263" r:id="rId12"/>
    <p:sldId id="265" r:id="rId13"/>
    <p:sldId id="269" r:id="rId14"/>
    <p:sldId id="279" r:id="rId15"/>
    <p:sldId id="274" r:id="rId16"/>
    <p:sldId id="275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105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A28FF-99CB-48B4-8830-14AE0322DC6C}" type="datetimeFigureOut">
              <a:rPr lang="ru-RU" smtClean="0"/>
              <a:pPr/>
              <a:t>29.12.2015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3D930483-6C48-43ED-B4C2-9E6BDA1786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A28FF-99CB-48B4-8830-14AE0322DC6C}" type="datetimeFigureOut">
              <a:rPr lang="ru-RU" smtClean="0"/>
              <a:pPr/>
              <a:t>29.12.2015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3D930483-6C48-43ED-B4C2-9E6BDA1786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A28FF-99CB-48B4-8830-14AE0322DC6C}" type="datetimeFigureOut">
              <a:rPr lang="ru-RU" smtClean="0"/>
              <a:pPr/>
              <a:t>29.12.2015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30483-6C48-43ED-B4C2-9E6BDA17866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A28FF-99CB-48B4-8830-14AE0322DC6C}" type="datetimeFigureOut">
              <a:rPr lang="ru-RU" smtClean="0"/>
              <a:pPr/>
              <a:t>29.12.2015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30483-6C48-43ED-B4C2-9E6BDA1786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A28FF-99CB-48B4-8830-14AE0322DC6C}" type="datetimeFigureOut">
              <a:rPr lang="ru-RU" smtClean="0"/>
              <a:pPr/>
              <a:t>29.12.2015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3D930483-6C48-43ED-B4C2-9E6BDA17866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A28FF-99CB-48B4-8830-14AE0322DC6C}" type="datetimeFigureOut">
              <a:rPr lang="ru-RU" smtClean="0"/>
              <a:pPr/>
              <a:t>29.12.2015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30483-6C48-43ED-B4C2-9E6BDA1786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A28FF-99CB-48B4-8830-14AE0322DC6C}" type="datetimeFigureOut">
              <a:rPr lang="ru-RU" smtClean="0"/>
              <a:pPr/>
              <a:t>29.12.2015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30483-6C48-43ED-B4C2-9E6BDA1786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A28FF-99CB-48B4-8830-14AE0322DC6C}" type="datetimeFigureOut">
              <a:rPr lang="ru-RU" smtClean="0"/>
              <a:pPr/>
              <a:t>29.12.2015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30483-6C48-43ED-B4C2-9E6BDA1786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A28FF-99CB-48B4-8830-14AE0322DC6C}" type="datetimeFigureOut">
              <a:rPr lang="ru-RU" smtClean="0"/>
              <a:pPr/>
              <a:t>29.12.2015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30483-6C48-43ED-B4C2-9E6BDA17866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A28FF-99CB-48B4-8830-14AE0322DC6C}" type="datetimeFigureOut">
              <a:rPr lang="ru-RU" smtClean="0"/>
              <a:pPr/>
              <a:t>29.12.2015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30483-6C48-43ED-B4C2-9E6BDA1786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A28FF-99CB-48B4-8830-14AE0322DC6C}" type="datetimeFigureOut">
              <a:rPr lang="ru-RU" smtClean="0"/>
              <a:pPr/>
              <a:t>29.12.2015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30483-6C48-43ED-B4C2-9E6BDA1786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F8FA28FF-99CB-48B4-8830-14AE0322DC6C}" type="datetimeFigureOut">
              <a:rPr lang="ru-RU" smtClean="0"/>
              <a:pPr/>
              <a:t>29.12.2015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3D930483-6C48-43ED-B4C2-9E6BDA17866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hyperlink" Target="http://kamenkasosh2.ucoz.ru/news/kazhdyj_chelovek_v_svoej_zhizni_dolzhen_posadit_khotja_by_odno_derevo/2013-10-24-38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3129" y="425535"/>
            <a:ext cx="9007402" cy="550920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/>
                <a:solidFill>
                  <a:srgbClr val="FF0000"/>
                </a:solidFill>
              </a:rPr>
              <a:t>Просто </a:t>
            </a:r>
            <a:r>
              <a:rPr lang="ru-RU" sz="4400" b="1" spc="50" dirty="0" err="1" smtClean="0">
                <a:ln w="11430"/>
                <a:solidFill>
                  <a:srgbClr val="FF0000"/>
                </a:solidFill>
              </a:rPr>
              <a:t>Челнинская</a:t>
            </a:r>
            <a:r>
              <a:rPr lang="ru-RU" sz="4400" b="1" spc="50" dirty="0" smtClean="0">
                <a:ln w="11430"/>
                <a:solidFill>
                  <a:srgbClr val="FF0000"/>
                </a:solidFill>
              </a:rPr>
              <a:t> ООШ</a:t>
            </a:r>
          </a:p>
          <a:p>
            <a:pPr algn="ctr"/>
            <a:r>
              <a:rPr lang="ru-RU" sz="4400" b="1" cap="none" spc="50" dirty="0" err="1" smtClean="0">
                <a:ln w="11430"/>
                <a:solidFill>
                  <a:srgbClr val="FF0000"/>
                </a:solidFill>
              </a:rPr>
              <a:t>Новошешминского</a:t>
            </a:r>
            <a:r>
              <a:rPr lang="ru-RU" sz="4400" b="1" cap="none" spc="50" dirty="0" smtClean="0">
                <a:ln w="11430"/>
                <a:solidFill>
                  <a:srgbClr val="FF0000"/>
                </a:solidFill>
              </a:rPr>
              <a:t> </a:t>
            </a:r>
            <a:r>
              <a:rPr lang="ru-RU" sz="4400" b="1" cap="none" spc="50" dirty="0" smtClean="0">
                <a:ln w="11430"/>
                <a:solidFill>
                  <a:srgbClr val="FF0000"/>
                </a:solidFill>
              </a:rPr>
              <a:t>района</a:t>
            </a:r>
          </a:p>
          <a:p>
            <a:pPr algn="ctr"/>
            <a:endParaRPr lang="ru-RU" sz="4400" b="1" spc="50" dirty="0">
              <a:ln w="11430"/>
              <a:solidFill>
                <a:srgbClr val="FF0000"/>
              </a:solidFill>
            </a:endParaRPr>
          </a:p>
          <a:p>
            <a:pPr algn="ctr"/>
            <a:r>
              <a:rPr lang="ru-RU" sz="4400" b="1" cap="none" spc="50" dirty="0" smtClean="0">
                <a:ln w="11430"/>
                <a:solidFill>
                  <a:srgbClr val="FF0000"/>
                </a:solidFill>
              </a:rPr>
              <a:t>Акция</a:t>
            </a:r>
          </a:p>
          <a:p>
            <a:pPr algn="ctr"/>
            <a:r>
              <a:rPr lang="ru-RU" sz="4400" b="1" spc="50" dirty="0" smtClean="0">
                <a:ln w="11430"/>
                <a:solidFill>
                  <a:srgbClr val="FF0000"/>
                </a:solidFill>
              </a:rPr>
              <a:t>«Я </a:t>
            </a:r>
            <a:r>
              <a:rPr lang="ru-RU" sz="4400" b="1" spc="50" dirty="0" err="1" smtClean="0">
                <a:ln w="11430"/>
                <a:solidFill>
                  <a:srgbClr val="FF0000"/>
                </a:solidFill>
              </a:rPr>
              <a:t>выбирю</a:t>
            </a:r>
            <a:r>
              <a:rPr lang="ru-RU" sz="4400" b="1" spc="50" dirty="0" smtClean="0">
                <a:ln w="11430"/>
                <a:solidFill>
                  <a:srgbClr val="FF0000"/>
                </a:solidFill>
              </a:rPr>
              <a:t> спорт как альтернативу </a:t>
            </a:r>
          </a:p>
          <a:p>
            <a:pPr algn="ctr"/>
            <a:r>
              <a:rPr lang="ru-RU" sz="4400" b="1" spc="50" dirty="0">
                <a:ln w="11430"/>
                <a:solidFill>
                  <a:srgbClr val="FF0000"/>
                </a:solidFill>
              </a:rPr>
              <a:t>п</a:t>
            </a:r>
            <a:r>
              <a:rPr lang="ru-RU" sz="4400" b="1" cap="none" spc="50" dirty="0" smtClean="0">
                <a:ln w="11430"/>
                <a:solidFill>
                  <a:srgbClr val="FF0000"/>
                </a:solidFill>
              </a:rPr>
              <a:t>агубным привычкам»</a:t>
            </a:r>
            <a:endParaRPr lang="ru-RU" sz="4400" b="1" cap="none" spc="50" dirty="0" smtClean="0">
              <a:ln w="11430"/>
              <a:solidFill>
                <a:srgbClr val="FF0000"/>
              </a:solidFill>
            </a:endParaRPr>
          </a:p>
          <a:p>
            <a:pPr algn="ctr"/>
            <a:endParaRPr lang="ru-RU" sz="4400" b="1" spc="50" dirty="0">
              <a:ln w="11430"/>
              <a:solidFill>
                <a:srgbClr val="FF0000"/>
              </a:solidFill>
            </a:endParaRPr>
          </a:p>
          <a:p>
            <a:pPr algn="ctr"/>
            <a:endParaRPr lang="ru-RU" sz="4400" b="1" cap="none" spc="50" dirty="0">
              <a:ln w="11430"/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1484784"/>
            <a:ext cx="7786710" cy="2714644"/>
          </a:xfrm>
        </p:spPr>
        <p:txBody>
          <a:bodyPr>
            <a:noAutofit/>
          </a:bodyPr>
          <a:lstStyle/>
          <a:p>
            <a:pPr algn="just"/>
            <a:r>
              <a:rPr lang="ru-RU" sz="1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	В одной далекой стране жил </a:t>
            </a:r>
            <a:r>
              <a:rPr lang="ru-RU" sz="1800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мудрец,на</a:t>
            </a:r>
            <a:r>
              <a:rPr lang="ru-RU" sz="1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многие </a:t>
            </a:r>
            <a:r>
              <a:rPr lang="ru-RU" sz="1800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вопросыон</a:t>
            </a:r>
            <a:r>
              <a:rPr lang="ru-RU" sz="1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знал </a:t>
            </a:r>
            <a:r>
              <a:rPr lang="ru-RU" sz="1800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ответы,и</a:t>
            </a:r>
            <a:r>
              <a:rPr lang="ru-RU" sz="1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сотни людей приходили к нему за советом и помощью. В той же стране жил молодой, который, совсем недавно был еще ребенком и только начинал свой жизненный путь. Но от-то думал, что все уже знает, многое умеет, и чужих советов слушать ему не надо. Решил он провести мудреца – поймал бабочку, зажал </a:t>
            </a:r>
            <a:r>
              <a:rPr lang="ru-RU" sz="1800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еёмежду</a:t>
            </a:r>
            <a:r>
              <a:rPr lang="ru-RU" sz="1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ладонями и спросил мудреца «что у меня в руках – живое или неживое?» если мудрец ответил бы «живое», он сильнее сдавил бы руки, бабочка бы умерла, и мудрец оказался бы не прав, а если мудрец ответил бы «неживое», молодой человек разжал бы руки, бабочка </a:t>
            </a:r>
            <a:r>
              <a:rPr lang="ru-RU" sz="1800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выпорхнула,а</a:t>
            </a:r>
            <a:r>
              <a:rPr lang="ru-RU" sz="1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мудрец снова был бы не прав. Но когда молодой человек подошел к мудрецу и задал свой вопрос, старый человек внимательно посмотрел на него и сказал «все в твоих руках»… относительно здоровья каждого можно сказать : «всё в твоих руках…»</a:t>
            </a:r>
            <a:endParaRPr lang="ru-RU" sz="18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183561" y="214290"/>
            <a:ext cx="396043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dirty="0" smtClean="0">
                <a:solidFill>
                  <a:srgbClr val="FF0000"/>
                </a:solidFill>
              </a:rPr>
              <a:t>Каждый подросток должен быть готов стать на защиту своей Родины</a:t>
            </a:r>
            <a:endParaRPr lang="ru-RU" sz="2800" b="1" i="1" dirty="0">
              <a:solidFill>
                <a:srgbClr val="FF0000"/>
              </a:solidFill>
            </a:endParaRPr>
          </a:p>
        </p:txBody>
      </p:sp>
      <p:pic>
        <p:nvPicPr>
          <p:cNvPr id="5" name="Рисунок 4" descr="DSC04187.JPG"/>
          <p:cNvPicPr>
            <a:picLocks noChangeAspect="1"/>
          </p:cNvPicPr>
          <p:nvPr/>
        </p:nvPicPr>
        <p:blipFill>
          <a:blip r:embed="rId2"/>
          <a:srcRect l="8999" t="14400" b="8799"/>
          <a:stretch>
            <a:fillRect/>
          </a:stretch>
        </p:blipFill>
        <p:spPr>
          <a:xfrm>
            <a:off x="857224" y="428604"/>
            <a:ext cx="3273004" cy="2071702"/>
          </a:xfrm>
          <a:prstGeom prst="rect">
            <a:avLst/>
          </a:prstGeom>
        </p:spPr>
      </p:pic>
      <p:pic>
        <p:nvPicPr>
          <p:cNvPr id="8" name="Рисунок 7" descr="20150210_130135.jpg"/>
          <p:cNvPicPr>
            <a:picLocks noChangeAspect="1"/>
          </p:cNvPicPr>
          <p:nvPr/>
        </p:nvPicPr>
        <p:blipFill>
          <a:blip r:embed="rId3" cstate="print"/>
          <a:srcRect l="23437" t="7291" r="17969" b="18750"/>
          <a:stretch>
            <a:fillRect/>
          </a:stretch>
        </p:blipFill>
        <p:spPr>
          <a:xfrm>
            <a:off x="5715008" y="3643314"/>
            <a:ext cx="3071834" cy="2908003"/>
          </a:xfrm>
          <a:prstGeom prst="rect">
            <a:avLst/>
          </a:prstGeom>
        </p:spPr>
      </p:pic>
      <p:pic>
        <p:nvPicPr>
          <p:cNvPr id="9" name="Рисунок 8" descr="20150210_125943.jpg"/>
          <p:cNvPicPr>
            <a:picLocks noChangeAspect="1"/>
          </p:cNvPicPr>
          <p:nvPr/>
        </p:nvPicPr>
        <p:blipFill>
          <a:blip r:embed="rId4" cstate="print"/>
          <a:srcRect t="13541"/>
          <a:stretch>
            <a:fillRect/>
          </a:stretch>
        </p:blipFill>
        <p:spPr>
          <a:xfrm>
            <a:off x="2285984" y="3357562"/>
            <a:ext cx="2664695" cy="3071810"/>
          </a:xfrm>
          <a:prstGeom prst="rect">
            <a:avLst/>
          </a:prstGeom>
        </p:spPr>
      </p:pic>
      <p:pic>
        <p:nvPicPr>
          <p:cNvPr id="10" name="Рисунок 9" descr="20150210_125936.jpg"/>
          <p:cNvPicPr>
            <a:picLocks noChangeAspect="1"/>
          </p:cNvPicPr>
          <p:nvPr/>
        </p:nvPicPr>
        <p:blipFill>
          <a:blip r:embed="rId5" cstate="print"/>
          <a:srcRect l="26389" t="6250" r="15277"/>
          <a:stretch>
            <a:fillRect/>
          </a:stretch>
        </p:blipFill>
        <p:spPr>
          <a:xfrm>
            <a:off x="642910" y="2928934"/>
            <a:ext cx="1600206" cy="3429000"/>
          </a:xfrm>
          <a:prstGeom prst="rect">
            <a:avLst/>
          </a:prstGeom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1934" y="1928802"/>
            <a:ext cx="3145348" cy="236059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476672"/>
            <a:ext cx="8458200" cy="1222375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</a:rPr>
              <a:t>Школа работает в тесном контакте с медицинскими работниками.</a:t>
            </a:r>
            <a:br>
              <a:rPr lang="ru-RU" b="1" dirty="0">
                <a:solidFill>
                  <a:srgbClr val="FF0000"/>
                </a:solidFill>
              </a:rPr>
            </a:b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3" descr="F:\DCIM\100SSCAM\SDC1869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5" y="1988840"/>
            <a:ext cx="4246191" cy="3168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F:\DCIM\100SSCAM\SDC1869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3" y="2021622"/>
            <a:ext cx="4128459" cy="3180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7543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365147" y="255188"/>
            <a:ext cx="452943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Военно</a:t>
            </a:r>
            <a:r>
              <a:rPr lang="ru-RU" sz="3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– патриотическая игра «Зарница»</a:t>
            </a:r>
            <a:endParaRPr lang="ru-RU" sz="36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DSC04533.JPG"/>
          <p:cNvPicPr>
            <a:picLocks noChangeAspect="1"/>
          </p:cNvPicPr>
          <p:nvPr/>
        </p:nvPicPr>
        <p:blipFill>
          <a:blip r:embed="rId2"/>
          <a:srcRect l="1758" t="22266" r="5956" b="16797"/>
          <a:stretch>
            <a:fillRect/>
          </a:stretch>
        </p:blipFill>
        <p:spPr>
          <a:xfrm>
            <a:off x="642910" y="4143380"/>
            <a:ext cx="4038972" cy="2214554"/>
          </a:xfrm>
          <a:prstGeom prst="rect">
            <a:avLst/>
          </a:prstGeom>
        </p:spPr>
      </p:pic>
      <p:pic>
        <p:nvPicPr>
          <p:cNvPr id="6" name="Рисунок 5" descr="DSC04544.JPG"/>
          <p:cNvPicPr>
            <a:picLocks noChangeAspect="1"/>
          </p:cNvPicPr>
          <p:nvPr/>
        </p:nvPicPr>
        <p:blipFill>
          <a:blip r:embed="rId3"/>
          <a:srcRect l="19238" t="21875"/>
          <a:stretch>
            <a:fillRect/>
          </a:stretch>
        </p:blipFill>
        <p:spPr>
          <a:xfrm>
            <a:off x="500034" y="500042"/>
            <a:ext cx="4278314" cy="3103976"/>
          </a:xfrm>
          <a:prstGeom prst="rect">
            <a:avLst/>
          </a:prstGeom>
        </p:spPr>
      </p:pic>
      <p:pic>
        <p:nvPicPr>
          <p:cNvPr id="8" name="Рисунок 7" descr="DSC04557.JPG"/>
          <p:cNvPicPr>
            <a:picLocks noChangeAspect="1"/>
          </p:cNvPicPr>
          <p:nvPr/>
        </p:nvPicPr>
        <p:blipFill>
          <a:blip r:embed="rId4"/>
          <a:srcRect l="35058" t="23047" r="18359"/>
          <a:stretch>
            <a:fillRect/>
          </a:stretch>
        </p:blipFill>
        <p:spPr>
          <a:xfrm>
            <a:off x="4500562" y="2143116"/>
            <a:ext cx="2500330" cy="3097879"/>
          </a:xfrm>
          <a:prstGeom prst="rect">
            <a:avLst/>
          </a:prstGeom>
        </p:spPr>
      </p:pic>
      <p:pic>
        <p:nvPicPr>
          <p:cNvPr id="9" name="Рисунок 8" descr="DSC03411.JPG"/>
          <p:cNvPicPr>
            <a:picLocks noChangeAspect="1"/>
          </p:cNvPicPr>
          <p:nvPr/>
        </p:nvPicPr>
        <p:blipFill>
          <a:blip r:embed="rId5"/>
          <a:srcRect t="17578" r="14844"/>
          <a:stretch>
            <a:fillRect/>
          </a:stretch>
        </p:blipFill>
        <p:spPr>
          <a:xfrm>
            <a:off x="5357818" y="3929066"/>
            <a:ext cx="3505576" cy="25447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836712"/>
            <a:ext cx="53498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FF0000"/>
                </a:solidFill>
              </a:rPr>
              <a:t>Спорт – наше любимое занятие </a:t>
            </a:r>
            <a:endParaRPr lang="ru-RU" sz="40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2" descr="E:\школа\S730118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068960"/>
            <a:ext cx="4128458" cy="3096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3" descr="E:\школа\P113002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3" y="1624873"/>
            <a:ext cx="3989679" cy="2992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786314" y="4786322"/>
            <a:ext cx="4572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rgbClr val="FF0000"/>
                </a:solidFill>
              </a:rPr>
              <a:t>Спорт- наше </a:t>
            </a:r>
          </a:p>
          <a:p>
            <a:r>
              <a:rPr lang="ru-RU" sz="4000" b="1" dirty="0" smtClean="0">
                <a:solidFill>
                  <a:srgbClr val="FF0000"/>
                </a:solidFill>
              </a:rPr>
              <a:t>любимое занятие</a:t>
            </a:r>
            <a:endParaRPr lang="ru-RU" sz="4000" b="1" dirty="0">
              <a:solidFill>
                <a:srgbClr val="FF0000"/>
              </a:solidFill>
            </a:endParaRPr>
          </a:p>
        </p:txBody>
      </p:sp>
      <p:pic>
        <p:nvPicPr>
          <p:cNvPr id="8" name="Рисунок 7" descr="DSC0412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158" y="3571876"/>
            <a:ext cx="3968749" cy="2976562"/>
          </a:xfrm>
          <a:prstGeom prst="rect">
            <a:avLst/>
          </a:prstGeom>
        </p:spPr>
      </p:pic>
      <p:pic>
        <p:nvPicPr>
          <p:cNvPr id="9" name="Рисунок 8" descr="DSC04132.JPG"/>
          <p:cNvPicPr>
            <a:picLocks noChangeAspect="1"/>
          </p:cNvPicPr>
          <p:nvPr/>
        </p:nvPicPr>
        <p:blipFill>
          <a:blip r:embed="rId3"/>
          <a:srcRect l="11426" t="35937" r="5956" b="30078"/>
          <a:stretch>
            <a:fillRect/>
          </a:stretch>
        </p:blipFill>
        <p:spPr>
          <a:xfrm>
            <a:off x="428596" y="428604"/>
            <a:ext cx="8104518" cy="250033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59" t="4741" r="14382"/>
          <a:stretch>
            <a:fillRect/>
          </a:stretch>
        </p:blipFill>
        <p:spPr>
          <a:xfrm>
            <a:off x="6215074" y="1857364"/>
            <a:ext cx="2571768" cy="3009192"/>
          </a:xfrm>
          <a:prstGeom prst="rect">
            <a:avLst/>
          </a:prstGeom>
        </p:spPr>
      </p:pic>
      <p:pic>
        <p:nvPicPr>
          <p:cNvPr id="7" name="Рисунок 6" descr="609064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0034" y="2143116"/>
            <a:ext cx="3344882" cy="2204581"/>
          </a:xfrm>
          <a:prstGeom prst="rect">
            <a:avLst/>
          </a:prstGeom>
        </p:spPr>
      </p:pic>
      <p:pic>
        <p:nvPicPr>
          <p:cNvPr id="12" name="Рисунок 11" descr="364942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71868" y="2857496"/>
            <a:ext cx="2976576" cy="196183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72000" y="4365104"/>
            <a:ext cx="432048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На районных соревнованиях занимаем призовые места</a:t>
            </a:r>
            <a:endParaRPr lang="ru-RU" sz="3200" b="1" dirty="0">
              <a:solidFill>
                <a:srgbClr val="FF0000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7763" y="500042"/>
            <a:ext cx="4856237" cy="364217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20" y="3429000"/>
            <a:ext cx="4283968" cy="3212976"/>
          </a:xfrm>
          <a:prstGeom prst="rect">
            <a:avLst/>
          </a:prstGeom>
        </p:spPr>
      </p:pic>
      <p:pic>
        <p:nvPicPr>
          <p:cNvPr id="8" name="Рисунок 7" descr="123938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720" y="357166"/>
            <a:ext cx="4630766" cy="30520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500166" y="285728"/>
            <a:ext cx="556757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Хочешь быть здоровым, сильным, молодым красивым, стильным с атлетической фигурой? Занимайся спортом!!!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" name="Picture 3" descr="E:\школа\P112092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3814262"/>
            <a:ext cx="3806796" cy="2855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E:\школа\P112092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276872"/>
            <a:ext cx="3752260" cy="2643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357166"/>
            <a:ext cx="7215238" cy="2071702"/>
          </a:xfrm>
        </p:spPr>
        <p:txBody>
          <a:bodyPr>
            <a:normAutofit/>
          </a:bodyPr>
          <a:lstStyle/>
          <a:p>
            <a:r>
              <a:rPr lang="ru-RU" sz="2800" dirty="0" smtClean="0">
                <a:solidFill>
                  <a:srgbClr val="FF0000"/>
                </a:solidFill>
              </a:rPr>
              <a:t>Безупречная физическая подготовка военнослужащих — по сути это главный приоритет любой армии.</a:t>
            </a:r>
            <a:endParaRPr lang="ru-RU" sz="2800" dirty="0">
              <a:solidFill>
                <a:srgbClr val="FF0000"/>
              </a:solidFill>
            </a:endParaRPr>
          </a:p>
        </p:txBody>
      </p:sp>
      <p:pic>
        <p:nvPicPr>
          <p:cNvPr id="4" name="Рисунок 3" descr="DSC04705.JPG"/>
          <p:cNvPicPr>
            <a:picLocks noChangeAspect="1"/>
          </p:cNvPicPr>
          <p:nvPr/>
        </p:nvPicPr>
        <p:blipFill>
          <a:blip r:embed="rId2"/>
          <a:srcRect l="26368" t="32422" r="12988" b="18359"/>
          <a:stretch>
            <a:fillRect/>
          </a:stretch>
        </p:blipFill>
        <p:spPr>
          <a:xfrm>
            <a:off x="857224" y="2214554"/>
            <a:ext cx="3990323" cy="2428892"/>
          </a:xfrm>
          <a:prstGeom prst="rect">
            <a:avLst/>
          </a:prstGeom>
        </p:spPr>
      </p:pic>
      <p:pic>
        <p:nvPicPr>
          <p:cNvPr id="6" name="Рисунок 5" descr="DSC04707.JPG"/>
          <p:cNvPicPr>
            <a:picLocks noChangeAspect="1"/>
          </p:cNvPicPr>
          <p:nvPr/>
        </p:nvPicPr>
        <p:blipFill>
          <a:blip r:embed="rId3"/>
          <a:srcRect l="34180" t="26562" r="11328" b="21875"/>
          <a:stretch>
            <a:fillRect/>
          </a:stretch>
        </p:blipFill>
        <p:spPr>
          <a:xfrm>
            <a:off x="4682404" y="4143380"/>
            <a:ext cx="3532934" cy="2507243"/>
          </a:xfrm>
          <a:prstGeom prst="rect">
            <a:avLst/>
          </a:prstGeom>
        </p:spPr>
      </p:pic>
      <p:pic>
        <p:nvPicPr>
          <p:cNvPr id="7" name="Рисунок 6" descr="27946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8662" y="4143380"/>
            <a:ext cx="3714776" cy="2448375"/>
          </a:xfrm>
          <a:prstGeom prst="rect">
            <a:avLst/>
          </a:prstGeom>
        </p:spPr>
      </p:pic>
      <p:pic>
        <p:nvPicPr>
          <p:cNvPr id="8" name="Рисунок 7" descr="DSC04709.JPG"/>
          <p:cNvPicPr>
            <a:picLocks noChangeAspect="1"/>
          </p:cNvPicPr>
          <p:nvPr/>
        </p:nvPicPr>
        <p:blipFill>
          <a:blip r:embed="rId5"/>
          <a:srcRect l="18359" t="16015" r="3418" b="13672"/>
          <a:stretch>
            <a:fillRect/>
          </a:stretch>
        </p:blipFill>
        <p:spPr>
          <a:xfrm>
            <a:off x="5000628" y="2071678"/>
            <a:ext cx="3643338" cy="245618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0"/>
            <a:ext cx="8786842" cy="1471602"/>
          </a:xfrm>
        </p:spPr>
        <p:txBody>
          <a:bodyPr>
            <a:normAutofit/>
          </a:bodyPr>
          <a:lstStyle/>
          <a:p>
            <a:r>
              <a:rPr lang="ru-RU" dirty="0" smtClean="0">
                <a:hlinkClick r:id="rId2"/>
              </a:rPr>
              <a:t/>
            </a:r>
            <a:br>
              <a:rPr lang="ru-RU" dirty="0" smtClean="0">
                <a:hlinkClick r:id="rId2"/>
              </a:rPr>
            </a:br>
            <a:r>
              <a:rPr lang="ru-RU" dirty="0" smtClean="0">
                <a:solidFill>
                  <a:srgbClr val="FF0000"/>
                </a:solidFill>
              </a:rPr>
              <a:t>проводим физкультминутки</a:t>
            </a:r>
            <a:endParaRPr lang="ru-RU" sz="31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2" descr="F:\DCIM\100SSCAM\SDC1876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628800"/>
            <a:ext cx="3888433" cy="2916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" descr="F:\DCIM\100SSCAM\SDC1877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1759" y="3284984"/>
            <a:ext cx="4368486" cy="3276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849685" y="214290"/>
            <a:ext cx="18473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60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635896" y="98072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33630" y="96499"/>
            <a:ext cx="899669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Я выбираю спортивные игры</a:t>
            </a:r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823" y="1229953"/>
            <a:ext cx="4387154" cy="2736304"/>
          </a:xfrm>
          <a:prstGeom prst="rect">
            <a:avLst/>
          </a:prstGeom>
        </p:spPr>
      </p:pic>
      <p:pic>
        <p:nvPicPr>
          <p:cNvPr id="12" name="Picture 4" descr="F:\DCIM\100SSCAM\SDC1876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3427885"/>
            <a:ext cx="4247456" cy="3185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216441" y="404664"/>
            <a:ext cx="478354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Ведем антинаркотическую</a:t>
            </a:r>
          </a:p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 работу</a:t>
            </a:r>
            <a:endParaRPr lang="ru-RU" sz="3200" b="1" dirty="0">
              <a:solidFill>
                <a:srgbClr val="FF000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596" y="357166"/>
            <a:ext cx="3905277" cy="292895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596" y="3429000"/>
            <a:ext cx="4269328" cy="320199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214554"/>
            <a:ext cx="4572000" cy="3429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357166"/>
            <a:ext cx="8001056" cy="2214578"/>
          </a:xfrm>
        </p:spPr>
        <p:txBody>
          <a:bodyPr>
            <a:normAutofit/>
          </a:bodyPr>
          <a:lstStyle/>
          <a:p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Каждый чем-то уникален</a:t>
            </a:r>
            <a:b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Даже очень уникален…</a:t>
            </a:r>
            <a:b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Девчонки наши заводные,</a:t>
            </a:r>
            <a:b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 мальчишки спортивные такие!!!</a:t>
            </a:r>
            <a:endParaRPr lang="ru-RU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DSC04700.JPG"/>
          <p:cNvPicPr>
            <a:picLocks noChangeAspect="1"/>
          </p:cNvPicPr>
          <p:nvPr/>
        </p:nvPicPr>
        <p:blipFill>
          <a:blip r:embed="rId2"/>
          <a:srcRect t="21875"/>
          <a:stretch>
            <a:fillRect/>
          </a:stretch>
        </p:blipFill>
        <p:spPr>
          <a:xfrm>
            <a:off x="428596" y="2643182"/>
            <a:ext cx="5057796" cy="296356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 descr="DSC04702.JPG"/>
          <p:cNvPicPr>
            <a:picLocks noChangeAspect="1"/>
          </p:cNvPicPr>
          <p:nvPr/>
        </p:nvPicPr>
        <p:blipFill>
          <a:blip r:embed="rId3"/>
          <a:srcRect l="22754" t="31250" r="10449"/>
          <a:stretch>
            <a:fillRect/>
          </a:stretch>
        </p:blipFill>
        <p:spPr>
          <a:xfrm>
            <a:off x="5143504" y="3786190"/>
            <a:ext cx="3429024" cy="264695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Спорт альтернатива </a:t>
            </a:r>
            <a:r>
              <a:rPr lang="ru-RU" sz="2800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погубным</a:t>
            </a:r>
            <a:r>
              <a:rPr lang="ru-RU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привычкам</a:t>
            </a:r>
            <a:endParaRPr lang="ru-RU" sz="28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3" descr="E:\школа\P102038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6003" y="2996952"/>
            <a:ext cx="4433127" cy="3324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E:\школа\P1100638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5" y="1232756"/>
            <a:ext cx="3859861" cy="3132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785794"/>
            <a:ext cx="7929618" cy="4500594"/>
          </a:xfrm>
        </p:spPr>
        <p:txBody>
          <a:bodyPr>
            <a:noAutofit/>
          </a:bodyPr>
          <a:lstStyle/>
          <a:p>
            <a:pPr algn="ctr"/>
            <a:r>
              <a:rPr lang="ru-RU" sz="8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endParaRPr lang="ru-RU" sz="8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211</TotalTime>
  <Words>93</Words>
  <Application>Microsoft Office PowerPoint</Application>
  <PresentationFormat>Экран (4:3)</PresentationFormat>
  <Paragraphs>23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Трек</vt:lpstr>
      <vt:lpstr>Презентация PowerPoint</vt:lpstr>
      <vt:lpstr>    В одной далекой стране жил мудрец,на многие вопросыон знал ответы,и сотни людей приходили к нему за советом и помощью. В той же стране жил молодой, который, совсем недавно был еще ребенком и только начинал свой жизненный путь. Но от-то думал, что все уже знает, многое умеет, и чужих советов слушать ему не надо. Решил он провести мудреца – поймал бабочку, зажал еёмежду ладонями и спросил мудреца «что у меня в руках – живое или неживое?» если мудрец ответил бы «живое», он сильнее сдавил бы руки, бабочка бы умерла, и мудрец оказался бы не прав, а если мудрец ответил бы «неживое», молодой человек разжал бы руки, бабочка выпорхнула,а мудрец снова был бы не прав. Но когда молодой человек подошел к мудрецу и задал свой вопрос, старый человек внимательно посмотрел на него и сказал «все в твоих руках»… относительно здоровья каждого можно сказать : «всё в твоих руках…»</vt:lpstr>
      <vt:lpstr>Презентация PowerPoint</vt:lpstr>
      <vt:lpstr>Школа работает в тесном контакте с медицинскими работниками.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Безупречная физическая подготовка военнослужащих — по сути это главный приоритет любой армии.</vt:lpstr>
      <vt:lpstr> проводим физкультминутки</vt:lpstr>
      <vt:lpstr>Презентация PowerPoint</vt:lpstr>
      <vt:lpstr>Презентация PowerPoint</vt:lpstr>
      <vt:lpstr>Каждый чем-то уникален Даже очень уникален… Девчонки наши заводные, А мальчишки спортивные такие!!!</vt:lpstr>
      <vt:lpstr>Спорт альтернатива погубным привычкам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ильназ</dc:creator>
  <cp:lastModifiedBy>Зульфира</cp:lastModifiedBy>
  <cp:revision>21</cp:revision>
  <dcterms:created xsi:type="dcterms:W3CDTF">2015-03-25T18:18:53Z</dcterms:created>
  <dcterms:modified xsi:type="dcterms:W3CDTF">2015-12-29T17:48:43Z</dcterms:modified>
</cp:coreProperties>
</file>